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01" r:id="rId4"/>
    <p:sldId id="272" r:id="rId5"/>
    <p:sldId id="288" r:id="rId6"/>
    <p:sldId id="264" r:id="rId7"/>
    <p:sldId id="265" r:id="rId8"/>
    <p:sldId id="282" r:id="rId9"/>
    <p:sldId id="290" r:id="rId10"/>
    <p:sldId id="289" r:id="rId11"/>
    <p:sldId id="298" r:id="rId12"/>
    <p:sldId id="274" r:id="rId13"/>
    <p:sldId id="284" r:id="rId14"/>
    <p:sldId id="260" r:id="rId15"/>
    <p:sldId id="297" r:id="rId16"/>
    <p:sldId id="276" r:id="rId17"/>
    <p:sldId id="300" r:id="rId18"/>
    <p:sldId id="266" r:id="rId19"/>
    <p:sldId id="293" r:id="rId20"/>
    <p:sldId id="269" r:id="rId21"/>
    <p:sldId id="295" r:id="rId22"/>
    <p:sldId id="287" r:id="rId23"/>
    <p:sldId id="296" r:id="rId24"/>
    <p:sldId id="280" r:id="rId25"/>
    <p:sldId id="303" r:id="rId26"/>
    <p:sldId id="305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87" autoAdjust="0"/>
  </p:normalViewPr>
  <p:slideViewPr>
    <p:cSldViewPr>
      <p:cViewPr varScale="1">
        <p:scale>
          <a:sx n="58" d="100"/>
          <a:sy n="58" d="100"/>
        </p:scale>
        <p:origin x="10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AD8E-DD73-4ADA-A335-481836D067B3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7527-D95C-4F00-BAEC-012B0FF11B09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AFD3-AE9D-407F-91FE-2F1D39B367AD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0412C-A35D-4549-AF14-56F22515CCE4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5A8D-828D-4BEA-BA61-403455095DCD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D6D7F-314F-453D-851E-06E5CC67B4BF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5A0E4-C8F7-496F-BEB6-51AA0B3A30BF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C00FF-473B-4DE6-AF2D-B260219A7C32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CD26-AE81-4CDC-BDFF-211A5C10D2E8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9DB45-2D7B-4D85-8105-73900AC694A7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D65F-DBD1-4DFE-95B9-09E2E4091C75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38D4CB-902E-4F6B-BA9E-DF098EB06077}" type="slidenum">
              <a:rPr lang="tr-TR"/>
              <a:pPr/>
              <a:t>‹Nº›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01KKTR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391400" cy="3081338"/>
          </a:xfrm>
          <a:prstGeom prst="rect">
            <a:avLst/>
          </a:prstGeom>
          <a:noFill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534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50000">
                      <a:srgbClr val="FF33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Cartoon Classics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77813" y="5388858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 dirty="0">
                <a:solidFill>
                  <a:schemeClr val="accent1"/>
                </a:solidFill>
                <a:latin typeface="Comic Sans MS" pitchFamily="66" charset="0"/>
              </a:rPr>
              <a:t>Attendez </a:t>
            </a:r>
            <a:r>
              <a:rPr lang="fr-FR" sz="1600" b="1" dirty="0" smtClean="0">
                <a:solidFill>
                  <a:schemeClr val="accent1"/>
                </a:solidFill>
                <a:latin typeface="Comic Sans MS" pitchFamily="66" charset="0"/>
              </a:rPr>
              <a:t>jusqu'à que la </a:t>
            </a:r>
            <a:r>
              <a:rPr lang="fr-FR" sz="1600" b="1" dirty="0">
                <a:solidFill>
                  <a:schemeClr val="accent1"/>
                </a:solidFill>
                <a:latin typeface="Comic Sans MS" pitchFamily="66" charset="0"/>
              </a:rPr>
              <a:t>musique commence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1600" b="1" smtClean="0">
                <a:solidFill>
                  <a:schemeClr val="accent1"/>
                </a:solidFill>
                <a:latin typeface="Comic Sans MS" pitchFamily="66" charset="0"/>
              </a:rPr>
              <a:t>Analyser </a:t>
            </a:r>
            <a:r>
              <a:rPr lang="fr-FR" sz="1600" b="1" dirty="0">
                <a:solidFill>
                  <a:schemeClr val="accent1"/>
                </a:solidFill>
                <a:latin typeface="Comic Sans MS" pitchFamily="66" charset="0"/>
              </a:rPr>
              <a:t>les dessins </a:t>
            </a:r>
            <a:r>
              <a:rPr lang="fr-FR" sz="1600" b="1" dirty="0" smtClean="0">
                <a:solidFill>
                  <a:schemeClr val="accent1"/>
                </a:solidFill>
                <a:latin typeface="Comic Sans MS" pitchFamily="66" charset="0"/>
              </a:rPr>
              <a:t>dès que </a:t>
            </a:r>
            <a:r>
              <a:rPr lang="fr-FR" sz="1600" b="1" dirty="0">
                <a:solidFill>
                  <a:schemeClr val="accent1"/>
                </a:solidFill>
                <a:latin typeface="Comic Sans MS" pitchFamily="66" charset="0"/>
              </a:rPr>
              <a:t>commence: ils sont les caricatures gagnantes et ils </a:t>
            </a:r>
            <a:r>
              <a:rPr lang="fr-FR" sz="1600" b="1" dirty="0" smtClean="0">
                <a:solidFill>
                  <a:schemeClr val="accent1"/>
                </a:solidFill>
                <a:latin typeface="Comic Sans MS" pitchFamily="66" charset="0"/>
              </a:rPr>
              <a:t>méritaient </a:t>
            </a:r>
            <a:r>
              <a:rPr lang="fr-FR" sz="1600" b="1" dirty="0">
                <a:solidFill>
                  <a:schemeClr val="accent1"/>
                </a:solidFill>
                <a:latin typeface="Comic Sans MS" pitchFamily="66" charset="0"/>
              </a:rPr>
              <a:t>le prix.</a:t>
            </a:r>
            <a:endParaRPr lang="en-US" sz="16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0000">
    <p:zoom/>
    <p:sndAc>
      <p:stSnd loop="1">
        <p:snd r:embed="rId2" name="NEW1_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027" descr="zKKTR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304800"/>
            <a:ext cx="6324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1027" descr="z01ucun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228600"/>
            <a:ext cx="5408612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zKKTR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4206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zKKTR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viktor_zu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28600"/>
            <a:ext cx="5715000" cy="64008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 descr="zucuncu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5" y="304800"/>
            <a:ext cx="51562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war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40475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6" descr="zKKTR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304800"/>
            <a:ext cx="58420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ahmed_haro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027" descr="zbes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304800"/>
            <a:ext cx="8115300" cy="62611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01untitl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610600" cy="5410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zKKTR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70625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KKTR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50" y="228600"/>
            <a:ext cx="48037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sekiz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zdokuz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5275"/>
            <a:ext cx="8648700" cy="62690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zKKTR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04800"/>
            <a:ext cx="5160963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z00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8600"/>
            <a:ext cx="74676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zKKTR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88" y="304800"/>
            <a:ext cx="5562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1027" descr="zKKTR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3571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KKTR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8600"/>
            <a:ext cx="49561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027" descr="zgerhard_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6863"/>
            <a:ext cx="8534400" cy="6240462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zion_bar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8600"/>
            <a:ext cx="5448300" cy="64770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ali_sukru_fi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2182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027" descr="zKKTR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04800"/>
            <a:ext cx="4824413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zthomaz_plabm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304800"/>
            <a:ext cx="5562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ICATURAS PARA REFLEXIONAR - Copy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CARICATURAS PARA REFLEXIONAR - Copy</Template>
  <TotalTime>19</TotalTime>
  <Words>26</Words>
  <Application>Microsoft Office PowerPoint</Application>
  <PresentationFormat>Presentación en pantalla (4:3)</PresentationFormat>
  <Paragraphs>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Comic Sans MS</vt:lpstr>
      <vt:lpstr>Times New Roman</vt:lpstr>
      <vt:lpstr>CARICATURAS PARA REFLEXIONAR - Copy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justice and peace</dc:creator>
  <cp:lastModifiedBy>Maria Enith Franco H.</cp:lastModifiedBy>
  <cp:revision>3</cp:revision>
  <dcterms:created xsi:type="dcterms:W3CDTF">2015-11-12T20:02:07Z</dcterms:created>
  <dcterms:modified xsi:type="dcterms:W3CDTF">2015-11-30T03:21:54Z</dcterms:modified>
</cp:coreProperties>
</file>